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68" r:id="rId2"/>
    <p:sldId id="266" r:id="rId3"/>
    <p:sldId id="259" r:id="rId4"/>
    <p:sldId id="257" r:id="rId5"/>
    <p:sldId id="267" r:id="rId6"/>
    <p:sldId id="265" r:id="rId7"/>
    <p:sldId id="260" r:id="rId8"/>
    <p:sldId id="264" r:id="rId9"/>
    <p:sldId id="258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za" initials="r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735" autoAdjust="0"/>
    <p:restoredTop sz="91652" autoAdjust="0"/>
  </p:normalViewPr>
  <p:slideViewPr>
    <p:cSldViewPr>
      <p:cViewPr>
        <p:scale>
          <a:sx n="75" d="100"/>
          <a:sy n="75" d="100"/>
        </p:scale>
        <p:origin x="-1002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9C2BD7-FAB3-43A2-88C7-4D6509FF605C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01AF8-32F1-48A4-9F54-B562F2FA0C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4624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01AF8-32F1-48A4-9F54-B562F2FA0C8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628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01AF8-32F1-48A4-9F54-B562F2FA0C8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975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42E8-ED9D-48D2-ABF4-553E2EABF991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5324-A57E-4D98-8E43-6D9707B582E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42E8-ED9D-48D2-ABF4-553E2EABF991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5324-A57E-4D98-8E43-6D9707B58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42E8-ED9D-48D2-ABF4-553E2EABF991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5324-A57E-4D98-8E43-6D9707B58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42E8-ED9D-48D2-ABF4-553E2EABF991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5324-A57E-4D98-8E43-6D9707B582E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42E8-ED9D-48D2-ABF4-553E2EABF991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5324-A57E-4D98-8E43-6D9707B58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42E8-ED9D-48D2-ABF4-553E2EABF991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5324-A57E-4D98-8E43-6D9707B58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42E8-ED9D-48D2-ABF4-553E2EABF991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5324-A57E-4D98-8E43-6D9707B58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42E8-ED9D-48D2-ABF4-553E2EABF991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5324-A57E-4D98-8E43-6D9707B58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42E8-ED9D-48D2-ABF4-553E2EABF991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5324-A57E-4D98-8E43-6D9707B58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42E8-ED9D-48D2-ABF4-553E2EABF991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5324-A57E-4D98-8E43-6D9707B58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742E8-ED9D-48D2-ABF4-553E2EABF991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05324-A57E-4D98-8E43-6D9707B582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E85742E8-ED9D-48D2-ABF4-553E2EABF991}" type="datetimeFigureOut">
              <a:rPr lang="ru-RU" smtClean="0"/>
              <a:t>25.09.2017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5C005324-A57E-4D98-8E43-6D9707B582E5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hyperlink" Target="../Desktop/&#1044;&#1051;&#1071;%20&#1052;&#1059;&#1047;&#1045;&#1049;&#1055;&#1056;&#1054;&#1045;&#1050;&#1058;.docx" TargetMode="External"/><Relationship Id="rId4" Type="http://schemas.openxmlformats.org/officeDocument/2006/relationships/image" Target="../media/image6.png"/><Relationship Id="rId9" Type="http://schemas.openxmlformats.org/officeDocument/2006/relationships/hyperlink" Target="&#1082;%20&#1089;&#1083;&#1072;&#1081;&#1076;&#1091;%202.docx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hyperlink" Target="&#1082;%20&#1089;&#1083;&#1072;&#1081;&#1076;&#1091;%203.docx" TargetMode="External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hyperlink" Target="&#1082;%20&#1089;&#1083;&#1072;&#1081;&#1076;&#1091;%204.docx" TargetMode="External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jpeg"/><Relationship Id="rId15" Type="http://schemas.openxmlformats.org/officeDocument/2006/relationships/image" Target="../media/image36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hyperlink" Target="&#1082;%20&#1089;&#1083;&#1072;&#1081;&#1076;&#1091;%205.docx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hyperlink" Target="&#1082;%20&#1089;&#1083;&#1072;&#1081;&#1076;&#1091;%206.docx" TargetMode="External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hyperlink" Target="&#1082;%20&#1089;&#1083;&#1072;&#1081;&#1076;&#1091;%207.docx" TargetMode="External"/><Relationship Id="rId5" Type="http://schemas.openxmlformats.org/officeDocument/2006/relationships/hyperlink" Target="&#1082;%20&#1089;&#1083;&#1072;&#1081;&#1076;&#1091;%208.docx" TargetMode="External"/><Relationship Id="rId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png"/><Relationship Id="rId7" Type="http://schemas.openxmlformats.org/officeDocument/2006/relationships/image" Target="../media/image53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10" Type="http://schemas.openxmlformats.org/officeDocument/2006/relationships/hyperlink" Target="&#1082;%20&#1089;&#1083;&#1072;&#1081;&#1076;&#1091;%208.docx" TargetMode="External"/><Relationship Id="rId4" Type="http://schemas.openxmlformats.org/officeDocument/2006/relationships/image" Target="../media/image50.png"/><Relationship Id="rId9" Type="http://schemas.openxmlformats.org/officeDocument/2006/relationships/hyperlink" Target="&#1082;%20&#1089;&#1083;&#1072;&#1081;&#1076;&#1091;%209.docx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hyperlink" Target="&#1082;%20&#1089;&#1083;&#1072;&#1081;&#1076;&#1091;%209.docx" TargetMode="External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219200" y="2852936"/>
            <a:ext cx="6400800" cy="864096"/>
          </a:xfrm>
        </p:spPr>
        <p:txBody>
          <a:bodyPr/>
          <a:lstStyle/>
          <a:p>
            <a:r>
              <a:rPr lang="ru-RU" dirty="0" smtClean="0"/>
              <a:t>Автор работы </a:t>
            </a:r>
            <a:r>
              <a:rPr lang="ru-RU" dirty="0" err="1" smtClean="0"/>
              <a:t>Ионова</a:t>
            </a:r>
            <a:r>
              <a:rPr lang="ru-RU" dirty="0" smtClean="0"/>
              <a:t> Олеся, ученица 6 класса</a:t>
            </a:r>
          </a:p>
          <a:p>
            <a:r>
              <a:rPr lang="ru-RU" dirty="0" smtClean="0"/>
              <a:t>«Забыть не вправе»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1800199"/>
          </a:xfrm>
        </p:spPr>
        <p:txBody>
          <a:bodyPr/>
          <a:lstStyle/>
          <a:p>
            <a:r>
              <a:rPr lang="ru-RU" dirty="0" smtClean="0"/>
              <a:t>МБОУ «</a:t>
            </a:r>
            <a:r>
              <a:rPr lang="ru-RU" dirty="0" err="1" smtClean="0"/>
              <a:t>Алексндро</a:t>
            </a:r>
            <a:r>
              <a:rPr lang="ru-RU" dirty="0" smtClean="0"/>
              <a:t>-Слободская ООШ» </a:t>
            </a:r>
            <a:r>
              <a:rPr lang="ru-RU" dirty="0" err="1" smtClean="0"/>
              <a:t>Заинского</a:t>
            </a:r>
            <a:r>
              <a:rPr lang="ru-RU" dirty="0" smtClean="0"/>
              <a:t> муниципального района</a:t>
            </a:r>
            <a:endParaRPr lang="ru-RU" dirty="0"/>
          </a:p>
        </p:txBody>
      </p:sp>
      <p:pic>
        <p:nvPicPr>
          <p:cNvPr id="2050" name="Picture 2" descr="C:\Users\roza\AppData\Local\Temp\Rar$DIa0.131\Ионова Олес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645024"/>
            <a:ext cx="3960440" cy="2549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465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Использованная литература и источники информации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 smtClean="0"/>
              <a:t>В.С.Малахов</a:t>
            </a:r>
            <a:r>
              <a:rPr lang="ru-RU" dirty="0" smtClean="0"/>
              <a:t> </a:t>
            </a:r>
            <a:r>
              <a:rPr lang="ru-RU" dirty="0"/>
              <a:t>«Очерки по истории Заинска</a:t>
            </a:r>
            <a:r>
              <a:rPr lang="ru-RU" dirty="0" smtClean="0"/>
              <a:t>», </a:t>
            </a:r>
            <a:r>
              <a:rPr lang="ru-RU" dirty="0"/>
              <a:t>издательством «</a:t>
            </a:r>
            <a:r>
              <a:rPr lang="ru-RU" dirty="0" err="1"/>
              <a:t>Камаз</a:t>
            </a:r>
            <a:r>
              <a:rPr lang="ru-RU" dirty="0"/>
              <a:t>», </a:t>
            </a:r>
            <a:r>
              <a:rPr lang="ru-RU" dirty="0" err="1"/>
              <a:t>г.Н.Челны</a:t>
            </a:r>
            <a:r>
              <a:rPr lang="ru-RU" dirty="0"/>
              <a:t>, </a:t>
            </a:r>
            <a:r>
              <a:rPr lang="ru-RU" dirty="0" smtClean="0"/>
              <a:t>1992г.</a:t>
            </a:r>
          </a:p>
          <a:p>
            <a:r>
              <a:rPr lang="ru-RU" dirty="0" smtClean="0"/>
              <a:t>2. </a:t>
            </a:r>
            <a:r>
              <a:rPr lang="ru-RU" dirty="0" err="1" smtClean="0"/>
              <a:t>В.С.Малахов</a:t>
            </a:r>
            <a:r>
              <a:rPr lang="ru-RU" dirty="0" smtClean="0"/>
              <a:t> </a:t>
            </a:r>
            <a:r>
              <a:rPr lang="ru-RU" dirty="0"/>
              <a:t>«</a:t>
            </a:r>
            <a:r>
              <a:rPr lang="ru-RU" dirty="0" err="1"/>
              <a:t>Заинская</a:t>
            </a:r>
            <a:r>
              <a:rPr lang="ru-RU" dirty="0"/>
              <a:t> </a:t>
            </a:r>
            <a:r>
              <a:rPr lang="ru-RU" dirty="0" err="1" smtClean="0"/>
              <a:t>энциклопедия»,издательство</a:t>
            </a:r>
            <a:r>
              <a:rPr lang="ru-RU" dirty="0" smtClean="0"/>
              <a:t> </a:t>
            </a:r>
            <a:r>
              <a:rPr lang="ru-RU" dirty="0"/>
              <a:t>«Реноме», </a:t>
            </a:r>
            <a:r>
              <a:rPr lang="ru-RU" dirty="0" err="1"/>
              <a:t>г.Казань</a:t>
            </a:r>
            <a:r>
              <a:rPr lang="ru-RU" dirty="0"/>
              <a:t>, </a:t>
            </a:r>
            <a:r>
              <a:rPr lang="ru-RU" dirty="0" smtClean="0"/>
              <a:t>1994г.</a:t>
            </a:r>
          </a:p>
          <a:p>
            <a:r>
              <a:rPr lang="ru-RU" dirty="0" smtClean="0"/>
              <a:t>3</a:t>
            </a:r>
            <a:r>
              <a:rPr lang="ru-RU" dirty="0"/>
              <a:t>. Исследовательская работа «Тихая моя Родина</a:t>
            </a:r>
            <a:r>
              <a:rPr lang="ru-RU" dirty="0" smtClean="0"/>
              <a:t>», </a:t>
            </a:r>
            <a:r>
              <a:rPr lang="ru-RU" dirty="0"/>
              <a:t>село </a:t>
            </a:r>
            <a:r>
              <a:rPr lang="ru-RU" dirty="0" smtClean="0"/>
              <a:t>Александровская Слобода» </a:t>
            </a:r>
            <a:r>
              <a:rPr lang="ru-RU" dirty="0"/>
              <a:t>группы учащихся 10, 11 классов </a:t>
            </a:r>
            <a:r>
              <a:rPr lang="ru-RU" dirty="0" err="1"/>
              <a:t>Ал.Слободской</a:t>
            </a:r>
            <a:r>
              <a:rPr lang="ru-RU" dirty="0"/>
              <a:t> школы, 2007г. </a:t>
            </a:r>
            <a:endParaRPr lang="ru-RU" dirty="0" smtClean="0"/>
          </a:p>
          <a:p>
            <a:r>
              <a:rPr lang="ru-RU" dirty="0" smtClean="0"/>
              <a:t>4. Рассказ жительницы села </a:t>
            </a:r>
            <a:r>
              <a:rPr lang="ru-RU" dirty="0" err="1" smtClean="0"/>
              <a:t>Рагузиной</a:t>
            </a:r>
            <a:r>
              <a:rPr lang="ru-RU" dirty="0" smtClean="0"/>
              <a:t> Марии Ивановны, </a:t>
            </a:r>
            <a:r>
              <a:rPr lang="ru-RU" dirty="0" err="1" smtClean="0"/>
              <a:t>Рагузиной</a:t>
            </a:r>
            <a:r>
              <a:rPr lang="ru-RU" dirty="0" smtClean="0"/>
              <a:t> Анны </a:t>
            </a:r>
            <a:r>
              <a:rPr lang="ru-RU" dirty="0" err="1" smtClean="0"/>
              <a:t>Куприяновны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5. </a:t>
            </a:r>
            <a:r>
              <a:rPr lang="ru-RU" dirty="0" err="1" smtClean="0"/>
              <a:t>Музйные</a:t>
            </a:r>
            <a:r>
              <a:rPr lang="ru-RU" dirty="0" smtClean="0"/>
              <a:t> экспонаты.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.;.;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676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Историческое прошлое села в книгах и работах учащихся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F:\DCIM\126_FUJI\DSCF619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41090"/>
            <a:ext cx="3744416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440489"/>
            <a:ext cx="2374056" cy="3095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654534"/>
            <a:ext cx="2356448" cy="3078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969" y="4697561"/>
            <a:ext cx="3455987" cy="190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22" y="4529137"/>
            <a:ext cx="3367096" cy="214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821" y="4658468"/>
            <a:ext cx="3182309" cy="192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hlinkClick r:id="rId9" action="ppaction://hlinkfile"/>
          </p:cNvPr>
          <p:cNvSpPr txBox="1"/>
          <p:nvPr/>
        </p:nvSpPr>
        <p:spPr>
          <a:xfrm>
            <a:off x="6950992" y="6505411"/>
            <a:ext cx="1797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hlinkClick r:id="rId9" action="ppaction://hlinkfile"/>
              </a:rPr>
              <a:t>текст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565547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Быт наших предков</a:t>
            </a:r>
            <a:endParaRPr lang="ru-RU" dirty="0"/>
          </a:p>
        </p:txBody>
      </p:sp>
      <p:pic>
        <p:nvPicPr>
          <p:cNvPr id="4098" name="Picture 2" descr="C:\Users\roza\Desktop\ФОТО МУЗЕЙ\DSCF6136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9212" y="4475043"/>
            <a:ext cx="2376264" cy="206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roza\Desktop\ФОТО МУЗЕЙ\DSCF61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892" y="4437112"/>
            <a:ext cx="2301000" cy="209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roza\Desktop\ФОТО МУЗЕЙ\DSCF613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24" y="4267819"/>
            <a:ext cx="2135216" cy="2198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roza\Desktop\ФОТО МУЗЕЙ\DSCF61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2" y="1484784"/>
            <a:ext cx="2016224" cy="268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roza\Desktop\ФОТО МУЗЕЙ\DSCF614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284" y="1728350"/>
            <a:ext cx="194421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roza\Desktop\ФОТО МУЗЕЙ\DSCF614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832" y="1634288"/>
            <a:ext cx="2232248" cy="167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roza\Desktop\ФОТО МУЗЕЙ\DSCF614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964" y="1634288"/>
            <a:ext cx="1975148" cy="263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892" y="3024494"/>
            <a:ext cx="2111604" cy="2417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>
            <a:hlinkClick r:id="rId10" action="ppaction://hlinkfile"/>
          </p:cNvPr>
          <p:cNvSpPr/>
          <p:nvPr/>
        </p:nvSpPr>
        <p:spPr>
          <a:xfrm>
            <a:off x="7980694" y="6281771"/>
            <a:ext cx="752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hlinkClick r:id="rId10" action="ppaction://hlinkfile"/>
              </a:rPr>
              <a:t>Текст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3760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Возрождение Храма Александра Невского</a:t>
            </a:r>
            <a:endParaRPr lang="ru-RU" dirty="0"/>
          </a:p>
        </p:txBody>
      </p:sp>
      <p:pic>
        <p:nvPicPr>
          <p:cNvPr id="2050" name="Picture 2" descr="C:\Users\roza\Desktop\ФОТО МУЗЕЙ\DSCF6165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31468" y="1772815"/>
            <a:ext cx="2502131" cy="223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5"/>
            <a:ext cx="2404244" cy="1778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694429"/>
            <a:ext cx="2049011" cy="2946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962" y="3694429"/>
            <a:ext cx="2016225" cy="3050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08719"/>
            <a:ext cx="3001395" cy="2122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435986"/>
            <a:ext cx="2904033" cy="220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973111"/>
            <a:ext cx="2747575" cy="2553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>
            <a:hlinkClick r:id="rId10" action="ppaction://hlinkfile"/>
          </p:cNvPr>
          <p:cNvSpPr/>
          <p:nvPr/>
        </p:nvSpPr>
        <p:spPr>
          <a:xfrm>
            <a:off x="7956376" y="6272092"/>
            <a:ext cx="752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hlinkClick r:id="rId10" action="ppaction://hlinkfile"/>
              </a:rPr>
              <a:t>Текст</a:t>
            </a:r>
            <a:r>
              <a:rPr lang="ru-RU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92246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 школы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665" y="1408461"/>
            <a:ext cx="1604888" cy="2596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8" y="1412777"/>
            <a:ext cx="341587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C:\Users\roza\Desktop\ФОТО МУЗЕЙ\DSCF62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975" y="1417566"/>
            <a:ext cx="151216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9339" y="4086117"/>
            <a:ext cx="1296146" cy="1678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417" y="5080571"/>
            <a:ext cx="1224136" cy="1608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06581"/>
            <a:ext cx="1183625" cy="1533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250429"/>
            <a:ext cx="1120631" cy="1438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796" y="4106581"/>
            <a:ext cx="1050503" cy="1373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944071"/>
            <a:ext cx="1138189" cy="147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338" y="4149080"/>
            <a:ext cx="1116124" cy="1448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4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77932"/>
            <a:ext cx="3036448" cy="2142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051762" y="6420859"/>
            <a:ext cx="752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hlinkClick r:id="rId14" action="ppaction://hlinkfile"/>
              </a:rPr>
              <a:t>Текст</a:t>
            </a:r>
            <a:r>
              <a:rPr lang="ru-RU" b="1" dirty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366" y="980728"/>
            <a:ext cx="2101943" cy="3037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019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332" y="205036"/>
            <a:ext cx="8229600" cy="1143000"/>
          </a:xfrm>
        </p:spPr>
        <p:txBody>
          <a:bodyPr/>
          <a:lstStyle/>
          <a:p>
            <a:r>
              <a:rPr lang="ru-RU" dirty="0" smtClean="0"/>
              <a:t>Связь времен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 descr="C:\Users\roza\Desktop\ФОТО МУЗЕЙ\DSCF61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12" y="1268760"/>
            <a:ext cx="2760840" cy="207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roza\Desktop\ФОТО МУЗЕЙ\DSCF61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84" y="2931736"/>
            <a:ext cx="3175968" cy="238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roza\Desktop\ФОТО МУЗЕЙ\DSCF61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312" y="1654076"/>
            <a:ext cx="2646548" cy="2241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roza\Desktop\ФОТО МУЗЕЙ\DSCF611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32" y="4416394"/>
            <a:ext cx="3240360" cy="2430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roza\Desktop\ФОТО МУЗЕЙ\DSCF611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620" y="4187707"/>
            <a:ext cx="3071808" cy="230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roza\Desktop\ФОТО МУЗЕЙ\DSCF61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860" y="4218536"/>
            <a:ext cx="3431365" cy="257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roza\Desktop\ФОТО МУЗЕЙ\DSCN319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712" y="2492896"/>
            <a:ext cx="2623113" cy="196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roza\Desktop\ФОТО МУЗЕЙ\DSCN319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3541" y="1082616"/>
            <a:ext cx="2680787" cy="185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hlinkClick r:id="rId10" action="ppaction://hlinkfile"/>
          </p:cNvPr>
          <p:cNvSpPr/>
          <p:nvPr/>
        </p:nvSpPr>
        <p:spPr>
          <a:xfrm>
            <a:off x="4575524" y="6470466"/>
            <a:ext cx="752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hlinkClick r:id="rId10" action="ppaction://hlinkfile"/>
              </a:rPr>
              <a:t>Текст</a:t>
            </a:r>
            <a:r>
              <a:rPr lang="ru-RU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64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История колхозов «Новая жизнь», «Пролетарий» и совхоза «Красный партизан»</a:t>
            </a:r>
            <a:endParaRPr lang="ru-RU" sz="2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4418684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500" y="3645644"/>
            <a:ext cx="391208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4628" y="1319336"/>
            <a:ext cx="3805407" cy="232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>
            <a:hlinkClick r:id="rId5" action="ppaction://hlinkfile"/>
          </p:cNvPr>
          <p:cNvSpPr/>
          <p:nvPr/>
        </p:nvSpPr>
        <p:spPr>
          <a:xfrm>
            <a:off x="8172400" y="6256466"/>
            <a:ext cx="752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hlinkClick r:id="rId6" action="ppaction://hlinkfile"/>
              </a:rPr>
              <a:t>Текст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661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Эхо войны в истории школы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22" y="1300351"/>
            <a:ext cx="2883658" cy="2164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448593"/>
            <a:ext cx="2882900" cy="21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159" y="1340768"/>
            <a:ext cx="3475037" cy="270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roza\Desktop\ФОТО МУЗЕЙ\DSCF61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924944"/>
            <a:ext cx="2952328" cy="2539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roza\Desktop\ФОТО МУЗЕЙ\DSCF621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686863"/>
            <a:ext cx="355216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roza\Desktop\ФОТО МУЗЕЙ\DSCF62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668" y="3505027"/>
            <a:ext cx="2418072" cy="309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roza\Desktop\ФОТО МУЗЕЙ\DSCF614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788" y="3861048"/>
            <a:ext cx="2625805" cy="216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hlinkClick r:id="rId9" action="ppaction://hlinkfile"/>
          </p:cNvPr>
          <p:cNvSpPr txBox="1"/>
          <p:nvPr/>
        </p:nvSpPr>
        <p:spPr>
          <a:xfrm>
            <a:off x="7759690" y="6525344"/>
            <a:ext cx="1496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hlinkClick r:id="rId10" action="ppaction://hlinkfile"/>
              </a:rPr>
              <a:t>Текст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-1476672" y="144859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330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Детская и молодежная организации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4" name="Picture 2" descr="C:\Users\roza\Desktop\ФОТО МУЗЕЙ\DSCF61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433587"/>
            <a:ext cx="3168352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roza\Desktop\ФОТО МУЗЕЙ\DSCF61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57992" y="15526344"/>
            <a:ext cx="7815531" cy="586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roza\Desktop\ФОТО МУЗЕЙ\DSCF61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05405"/>
            <a:ext cx="2609800" cy="2427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293096"/>
            <a:ext cx="3605733" cy="2450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051675"/>
            <a:ext cx="2158677" cy="359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006734" y="6165304"/>
            <a:ext cx="752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hlinkClick r:id="rId7" action="ppaction://hlinkfile"/>
              </a:rPr>
              <a:t>Текст</a:t>
            </a:r>
            <a:r>
              <a:rPr lang="ru-RU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98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изонт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722</TotalTime>
  <Words>157</Words>
  <Application>Microsoft Office PowerPoint</Application>
  <PresentationFormat>Экран (4:3)</PresentationFormat>
  <Paragraphs>31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Горизонт</vt:lpstr>
      <vt:lpstr>МБОУ «Алексндро-Слободская ООШ» Заинского муниципального района</vt:lpstr>
      <vt:lpstr>Историческое прошлое села в книгах и работах учащихся</vt:lpstr>
      <vt:lpstr>Быт наших предков</vt:lpstr>
      <vt:lpstr>Возрождение Храма Александра Невского</vt:lpstr>
      <vt:lpstr>История школы</vt:lpstr>
      <vt:lpstr>Связь времен</vt:lpstr>
      <vt:lpstr>История колхозов «Новая жизнь», «Пролетарий» и совхоза «Красный партизан»</vt:lpstr>
      <vt:lpstr>Эхо войны в истории школы</vt:lpstr>
      <vt:lpstr>Детская и молодежная организации </vt:lpstr>
      <vt:lpstr>Использованная литература и источники информации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Классные журналы военных лет</dc:title>
  <dc:creator>roza</dc:creator>
  <cp:lastModifiedBy>roza</cp:lastModifiedBy>
  <cp:revision>39</cp:revision>
  <dcterms:created xsi:type="dcterms:W3CDTF">2017-09-11T17:09:11Z</dcterms:created>
  <dcterms:modified xsi:type="dcterms:W3CDTF">2017-09-25T17:23:45Z</dcterms:modified>
</cp:coreProperties>
</file>